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university life oxfo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077072"/>
            <a:ext cx="3248050" cy="2028499"/>
          </a:xfrm>
          <a:prstGeom prst="rect">
            <a:avLst/>
          </a:prstGeom>
          <a:noFill/>
        </p:spPr>
      </p:pic>
      <p:pic>
        <p:nvPicPr>
          <p:cNvPr id="13314" name="Picture 2" descr="Картинки по запросу my dreams and hop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4536504" cy="3405934"/>
          </a:xfrm>
          <a:prstGeom prst="rect">
            <a:avLst/>
          </a:prstGeom>
          <a:noFill/>
        </p:spPr>
      </p:pic>
      <p:sp>
        <p:nvSpPr>
          <p:cNvPr id="13316" name="AutoShape 4" descr="Картинки по запросу my dreams and hop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Картинки по запросу my dreams and hop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0" name="Picture 8" descr="Картинки по запросу my dreams and hop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836712"/>
            <a:ext cx="2602260" cy="2602260"/>
          </a:xfrm>
          <a:prstGeom prst="rect">
            <a:avLst/>
          </a:prstGeom>
          <a:noFill/>
        </p:spPr>
      </p:pic>
      <p:pic>
        <p:nvPicPr>
          <p:cNvPr id="13322" name="Picture 10" descr="Картинки по запросу conditional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005064"/>
            <a:ext cx="3764054" cy="2300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My Future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Our aim: </a:t>
            </a:r>
          </a:p>
          <a:p>
            <a:r>
              <a:rPr lang="en-US" dirty="0" smtClean="0"/>
              <a:t>to sum up </a:t>
            </a:r>
            <a:r>
              <a:rPr lang="en-US" dirty="0" smtClean="0"/>
              <a:t>the information </a:t>
            </a:r>
            <a:r>
              <a:rPr lang="en-US" dirty="0" smtClean="0"/>
              <a:t>that we have learnt while working with this module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6626" name="Picture 2" descr="Картинки по запросу my fu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068960"/>
            <a:ext cx="4474468" cy="313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Ех.1, р. 136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70304"/>
          </a:xfrm>
        </p:spPr>
        <p:txBody>
          <a:bodyPr/>
          <a:lstStyle/>
          <a:p>
            <a:pPr>
              <a:buNone/>
            </a:pPr>
            <a:r>
              <a:rPr lang="en-US" b="1" i="1" u="sng" dirty="0" smtClean="0">
                <a:solidFill>
                  <a:srgbClr val="FF0000"/>
                </a:solidFill>
              </a:rPr>
              <a:t>Answer Key</a:t>
            </a:r>
          </a:p>
          <a:p>
            <a:pPr>
              <a:buNone/>
            </a:pPr>
            <a:r>
              <a:rPr lang="en-US" b="1" dirty="0" smtClean="0"/>
              <a:t> </a:t>
            </a:r>
            <a:r>
              <a:rPr lang="en-US" sz="2400" dirty="0" smtClean="0"/>
              <a:t>1 attend</a:t>
            </a:r>
          </a:p>
          <a:p>
            <a:pPr>
              <a:buNone/>
            </a:pPr>
            <a:r>
              <a:rPr lang="en-US" sz="2400" dirty="0" smtClean="0"/>
              <a:t>2 triumph</a:t>
            </a:r>
          </a:p>
          <a:p>
            <a:pPr>
              <a:buNone/>
            </a:pPr>
            <a:r>
              <a:rPr lang="en-US" sz="2400" dirty="0" smtClean="0"/>
              <a:t>3 longs</a:t>
            </a:r>
          </a:p>
          <a:p>
            <a:pPr>
              <a:buNone/>
            </a:pPr>
            <a:r>
              <a:rPr lang="en-US" sz="2400" dirty="0" smtClean="0"/>
              <a:t>4 dreamt up</a:t>
            </a:r>
          </a:p>
          <a:p>
            <a:pPr>
              <a:buNone/>
            </a:pPr>
            <a:r>
              <a:rPr lang="en-US" sz="2400" dirty="0" smtClean="0"/>
              <a:t>5 overcame</a:t>
            </a:r>
          </a:p>
          <a:p>
            <a:pPr>
              <a:buNone/>
            </a:pPr>
            <a:r>
              <a:rPr lang="en-US" sz="2400" dirty="0" smtClean="0"/>
              <a:t>6 worth</a:t>
            </a:r>
          </a:p>
          <a:p>
            <a:pPr>
              <a:buNone/>
            </a:pPr>
            <a:r>
              <a:rPr lang="en-US" sz="2400" dirty="0" smtClean="0"/>
              <a:t>7 rejected</a:t>
            </a:r>
          </a:p>
          <a:p>
            <a:pPr>
              <a:buNone/>
            </a:pPr>
            <a:r>
              <a:rPr lang="en-US" sz="2400" dirty="0" smtClean="0"/>
              <a:t>8 </a:t>
            </a:r>
            <a:r>
              <a:rPr lang="en-US" sz="2400" dirty="0" err="1" smtClean="0"/>
              <a:t>meagre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9 achieve</a:t>
            </a:r>
          </a:p>
          <a:p>
            <a:pPr>
              <a:buNone/>
            </a:pPr>
            <a:r>
              <a:rPr lang="en-US" sz="2400" dirty="0" smtClean="0"/>
              <a:t>10 drop out</a:t>
            </a:r>
            <a:endParaRPr lang="ru-RU" sz="2400" dirty="0"/>
          </a:p>
        </p:txBody>
      </p:sp>
      <p:pic>
        <p:nvPicPr>
          <p:cNvPr id="27650" name="Picture 2" descr="Картинки по запросу my future"/>
          <p:cNvPicPr>
            <a:picLocks noChangeAspect="1" noChangeArrowheads="1"/>
          </p:cNvPicPr>
          <p:nvPr/>
        </p:nvPicPr>
        <p:blipFill>
          <a:blip r:embed="rId2" cstate="print"/>
          <a:srcRect l="1304" t="1739" r="870"/>
          <a:stretch>
            <a:fillRect/>
          </a:stretch>
        </p:blipFill>
        <p:spPr bwMode="auto">
          <a:xfrm>
            <a:off x="3059832" y="1844824"/>
            <a:ext cx="5400600" cy="4068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Ех.2,3, р. 136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Ex. 2 </a:t>
            </a:r>
          </a:p>
          <a:p>
            <a:pPr>
              <a:buNone/>
            </a:pPr>
            <a:r>
              <a:rPr lang="en-US" dirty="0" smtClean="0"/>
              <a:t>1 will go                  6 would have done</a:t>
            </a:r>
          </a:p>
          <a:p>
            <a:pPr>
              <a:buNone/>
            </a:pPr>
            <a:r>
              <a:rPr lang="en-US" dirty="0" smtClean="0"/>
              <a:t>2 will take              7 were</a:t>
            </a:r>
          </a:p>
          <a:p>
            <a:pPr>
              <a:buNone/>
            </a:pPr>
            <a:r>
              <a:rPr lang="en-US" dirty="0" smtClean="0"/>
              <a:t>3 would have applied   8 could have gone</a:t>
            </a:r>
          </a:p>
          <a:p>
            <a:pPr>
              <a:buNone/>
            </a:pPr>
            <a:r>
              <a:rPr lang="en-US" dirty="0" smtClean="0"/>
              <a:t>4 would revise     9 hadn’t spent</a:t>
            </a:r>
          </a:p>
          <a:p>
            <a:pPr>
              <a:buNone/>
            </a:pPr>
            <a:r>
              <a:rPr lang="en-US" dirty="0" smtClean="0"/>
              <a:t>5 is not                  10 had got</a:t>
            </a:r>
          </a:p>
          <a:p>
            <a:pPr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Ex.3 </a:t>
            </a:r>
          </a:p>
          <a:p>
            <a:pPr>
              <a:buNone/>
            </a:pPr>
            <a:r>
              <a:rPr lang="en-US" dirty="0" smtClean="0"/>
              <a:t>1 I were you, I would        4 done if you hadn’t</a:t>
            </a:r>
          </a:p>
          <a:p>
            <a:pPr>
              <a:buNone/>
            </a:pPr>
            <a:r>
              <a:rPr lang="en-US" dirty="0" smtClean="0"/>
              <a:t>2 wish he hadn’t failed     5 ’d rather we went</a:t>
            </a:r>
          </a:p>
          <a:p>
            <a:pPr>
              <a:buNone/>
            </a:pPr>
            <a:r>
              <a:rPr lang="en-US" dirty="0" smtClean="0"/>
              <a:t>3 he would have got</a:t>
            </a:r>
            <a:endParaRPr lang="ru-RU" dirty="0"/>
          </a:p>
        </p:txBody>
      </p:sp>
      <p:pic>
        <p:nvPicPr>
          <p:cNvPr id="28674" name="Picture 2" descr="Картинки по запросу 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700808"/>
            <a:ext cx="2103928" cy="18093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</TotalTime>
  <Words>117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Georgia</vt:lpstr>
      <vt:lpstr>Wingdings</vt:lpstr>
      <vt:lpstr>Wingdings 2</vt:lpstr>
      <vt:lpstr>Официальная</vt:lpstr>
      <vt:lpstr>Презентация PowerPoint</vt:lpstr>
      <vt:lpstr>My Future</vt:lpstr>
      <vt:lpstr>Ех.1, р. 136</vt:lpstr>
      <vt:lpstr>Ех.2,3, р. 136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учитель</cp:lastModifiedBy>
  <cp:revision>4</cp:revision>
  <dcterms:created xsi:type="dcterms:W3CDTF">2017-01-29T22:31:04Z</dcterms:created>
  <dcterms:modified xsi:type="dcterms:W3CDTF">2017-01-30T04:34:11Z</dcterms:modified>
</cp:coreProperties>
</file>